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Inconsolata"/>
      <p:regular r:id="rId12"/>
    </p:embeddedFont>
    <p:embeddedFont>
      <p:font typeface="Inconsolata"/>
      <p:regular r:id="rId13"/>
    </p:embeddedFont>
    <p:embeddedFont>
      <p:font typeface="Fira Sans"/>
      <p:regular r:id="rId14"/>
    </p:embeddedFont>
    <p:embeddedFont>
      <p:font typeface="Fira Sans"/>
      <p:regular r:id="rId15"/>
    </p:embeddedFont>
    <p:embeddedFont>
      <p:font typeface="Fira Sans"/>
      <p:regular r:id="rId16"/>
    </p:embeddedFont>
    <p:embeddedFont>
      <p:font typeface="Fira Sans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3540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Padrão de Projeto Prototype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9001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Padrão de projeto que cria cópias de objetos para modificar, sem afetar o objeto original.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7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Participantes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96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Incluir nomes dos participantes da apresentação.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314819"/>
            <a:ext cx="75564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32243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34661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 Clara Ferraz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34661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2023211510051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97275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11646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 Gabriel Marques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411646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20232115100022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462307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476678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 Guilherme Medeiros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476678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20232115100013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5273397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624" y="54171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4 Hallan Pedrosa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9024" y="54171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2023211510097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810" y="592371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514624" y="606742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 Jhonatan Pessoa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289024" y="606742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2023211510031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8044"/>
            <a:ext cx="5953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Definição e Propósito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469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 uma cópia de um objeto, permitindo modificações sem impactar o original.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2794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75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Facilita a cópia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24517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 um novo objeto a partir de um existente.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52794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375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Protege o original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424517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Alterações no clone não afetam o original.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42460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5651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Personalização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1418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Personalize clones sem afetar o objeto original.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2200" y="2590800"/>
            <a:ext cx="3810000" cy="304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6731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Estrutura e Funcionalidade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156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padrão Prototype consiste em uma interface e uma classe concreta.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33725"/>
            <a:ext cx="1134070" cy="18145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3360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Interface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385095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Define o método de clonagem.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48238"/>
            <a:ext cx="1134070" cy="18145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5175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Classe Concreta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566547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Implementa a clonagem e cria clones.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6522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Vantagens e Aplicações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454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Utilização em cenários que exigem criação de objetos complexos.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186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6" name="Text 3"/>
          <p:cNvSpPr/>
          <p:nvPr/>
        </p:nvSpPr>
        <p:spPr>
          <a:xfrm>
            <a:off x="963811" y="370367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Redução de código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1090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Simplifica a criação de novos objetos.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6186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0" name="Text 7"/>
          <p:cNvSpPr/>
          <p:nvPr/>
        </p:nvSpPr>
        <p:spPr>
          <a:xfrm>
            <a:off x="4855488" y="370367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Flexibilidade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41090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Adaptação a diferentes cenários e requisitos.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3168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963811" y="5401866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316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580727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Melhora a performance em relação à criação de objetos complexos.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2024-11-26T15:01:28Z</dcterms:created>
  <dcterms:modified xsi:type="dcterms:W3CDTF">2024-11-26T15:01:28Z</dcterms:modified>
</cp:coreProperties>
</file>